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media/image1.jpeg" ContentType="image/jpeg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media/image2.jpeg" ContentType="image/jpeg"/>
  <Override PartName="/ppt/media/image3.jpeg" ContentType="image/jpeg"/>
  <Override PartName="/ppt/media/image4.jpeg" ContentType="image/jpeg"/>
  <Override PartName="/ppt/media/image5.jpeg" ContentType="image/jpeg"/>
  <Override PartName="/ppt/media/image6.jpeg" ContentType="image/jpeg"/>
  <Override PartName="/ppt/media/image7.jpeg" ContentType="image/jpeg"/>
  <Override PartName="/ppt/media/image8.jpeg" ContentType="image/jpeg"/>
  <Override PartName="/ppt/media/image9.jpeg" ContentType="image/jpeg"/>
  <Override PartName="/ppt/media/image10.jpeg" ContentType="image/jpeg"/>
  <Override PartName="/ppt/media/image11.jpeg" ContentType="image/jpeg"/>
  <Override PartName="/ppt/media/image12.jpeg" ContentType="image/jpeg"/>
  <Override PartName="/ppt/media/image13.jpeg" ContentType="image/jpeg"/>
  <Override PartName="/ppt/media/image14.jpeg" ContentType="image/jpeg"/>
  <Override PartName="/ppt/media/image15.jpeg" ContentType="image/jpeg"/>
  <Override PartName="/ppt/media/image16.jpeg" ContentType="image/jpeg"/>
  <Override PartName="/ppt/media/image17.jpeg" ContentType="image/jpeg"/>
  <Override PartName="/ppt/media/image18.jpeg" ContentType="image/jpeg"/>
  <Override PartName="/ppt/media/image19.jpeg" ContentType="image/jpe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</p:sldIdLst>
  <p:sldSz cx="13004800" cy="97536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800" u="none" kumimoji="0" normalizeH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1pPr>
    <a:lvl2pPr marL="0" marR="0" indent="228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800" u="none" kumimoji="0" normalizeH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2pPr>
    <a:lvl3pPr marL="0" marR="0" indent="457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800" u="none" kumimoji="0" normalizeH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3pPr>
    <a:lvl4pPr marL="0" marR="0" indent="685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800" u="none" kumimoji="0" normalizeH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4pPr>
    <a:lvl5pPr marL="0" marR="0" indent="9144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800" u="none" kumimoji="0" normalizeH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5pPr>
    <a:lvl6pPr marL="0" marR="0" indent="11430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800" u="none" kumimoji="0" normalizeH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6pPr>
    <a:lvl7pPr marL="0" marR="0" indent="1371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800" u="none" kumimoji="0" normalizeH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7pPr>
    <a:lvl8pPr marL="0" marR="0" indent="1600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800" u="none" kumimoji="0" normalizeH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8pPr>
    <a:lvl9pPr marL="0" marR="0" indent="1828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800" u="none" kumimoji="0" normalizeH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B4B4B4"/>
              </a:solidFill>
              <a:prstDash val="solid"/>
              <a:miter lim="400000"/>
            </a:ln>
          </a:left>
          <a:right>
            <a:ln w="12700" cap="flat">
              <a:solidFill>
                <a:srgbClr val="B4B4B4"/>
              </a:solidFill>
              <a:prstDash val="solid"/>
              <a:miter lim="400000"/>
            </a:ln>
          </a:right>
          <a:top>
            <a:ln w="12700" cap="flat">
              <a:solidFill>
                <a:srgbClr val="B4B4B4"/>
              </a:solidFill>
              <a:prstDash val="solid"/>
              <a:miter lim="400000"/>
            </a:ln>
          </a:top>
          <a:bottom>
            <a:ln w="12700" cap="flat">
              <a:solidFill>
                <a:srgbClr val="B4B4B4"/>
              </a:solidFill>
              <a:prstDash val="solid"/>
              <a:miter lim="400000"/>
            </a:ln>
          </a:bottom>
          <a:insideH>
            <a:ln w="12700" cap="flat">
              <a:solidFill>
                <a:srgbClr val="B4B4B4"/>
              </a:solidFill>
              <a:prstDash val="solid"/>
              <a:miter lim="400000"/>
            </a:ln>
          </a:insideH>
          <a:insideV>
            <a:ln w="12700" cap="flat">
              <a:solidFill>
                <a:srgbClr val="B4B4B4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97A7C">
              <a:alpha val="30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B4B4B4"/>
              </a:solidFill>
              <a:prstDash val="solid"/>
              <a:miter lim="400000"/>
            </a:ln>
          </a:left>
          <a:right>
            <a:ln w="12700" cap="flat">
              <a:solidFill>
                <a:srgbClr val="B4B4B4"/>
              </a:solidFill>
              <a:prstDash val="solid"/>
              <a:miter lim="400000"/>
            </a:ln>
          </a:right>
          <a:top>
            <a:ln w="12700" cap="flat">
              <a:solidFill>
                <a:srgbClr val="B4B4B4"/>
              </a:solidFill>
              <a:prstDash val="solid"/>
              <a:miter lim="400000"/>
            </a:ln>
          </a:top>
          <a:bottom>
            <a:ln w="12700" cap="flat">
              <a:solidFill>
                <a:srgbClr val="B4B4B4"/>
              </a:solidFill>
              <a:prstDash val="solid"/>
              <a:miter lim="400000"/>
            </a:ln>
          </a:bottom>
          <a:insideH>
            <a:ln w="12700" cap="flat">
              <a:solidFill>
                <a:srgbClr val="B4B4B4"/>
              </a:solidFill>
              <a:prstDash val="solid"/>
              <a:miter lim="400000"/>
            </a:ln>
          </a:insideH>
          <a:insideV>
            <a:ln w="12700" cap="flat">
              <a:solidFill>
                <a:srgbClr val="B4B4B4"/>
              </a:solidFill>
              <a:prstDash val="solid"/>
              <a:miter lim="400000"/>
            </a:ln>
          </a:insideV>
        </a:tcBdr>
        <a:fill>
          <a:solidFill>
            <a:srgbClr val="0F5F0C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B4B4B4"/>
              </a:solidFill>
              <a:prstDash val="solid"/>
              <a:miter lim="400000"/>
            </a:ln>
          </a:left>
          <a:right>
            <a:ln w="12700" cap="flat">
              <a:solidFill>
                <a:srgbClr val="B4B4B4"/>
              </a:solidFill>
              <a:prstDash val="solid"/>
              <a:miter lim="400000"/>
            </a:ln>
          </a:right>
          <a:top>
            <a:ln w="12700" cap="flat">
              <a:solidFill>
                <a:srgbClr val="B4B4B4"/>
              </a:solidFill>
              <a:prstDash val="solid"/>
              <a:miter lim="400000"/>
            </a:ln>
          </a:top>
          <a:bottom>
            <a:ln w="12700" cap="flat">
              <a:solidFill>
                <a:srgbClr val="B4B4B4"/>
              </a:solidFill>
              <a:prstDash val="solid"/>
              <a:miter lim="400000"/>
            </a:ln>
          </a:bottom>
          <a:insideH>
            <a:ln w="12700" cap="flat">
              <a:solidFill>
                <a:srgbClr val="B4B4B4"/>
              </a:solidFill>
              <a:prstDash val="solid"/>
              <a:miter lim="400000"/>
            </a:ln>
          </a:insideH>
          <a:insideV>
            <a:ln w="12700" cap="flat">
              <a:solidFill>
                <a:srgbClr val="B4B4B4"/>
              </a:solidFill>
              <a:prstDash val="solid"/>
              <a:miter lim="400000"/>
            </a:ln>
          </a:insideV>
        </a:tcBdr>
        <a:fill>
          <a:solidFill>
            <a:srgbClr val="0365C0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B4B4B4"/>
              </a:solidFill>
              <a:prstDash val="solid"/>
              <a:miter lim="400000"/>
            </a:ln>
          </a:left>
          <a:right>
            <a:ln w="12700" cap="flat">
              <a:solidFill>
                <a:srgbClr val="B4B4B4"/>
              </a:solidFill>
              <a:prstDash val="solid"/>
              <a:miter lim="400000"/>
            </a:ln>
          </a:right>
          <a:top>
            <a:ln w="12700" cap="flat">
              <a:solidFill>
                <a:srgbClr val="B4B4B4"/>
              </a:solidFill>
              <a:prstDash val="solid"/>
              <a:miter lim="400000"/>
            </a:ln>
          </a:top>
          <a:bottom>
            <a:ln w="12700" cap="flat">
              <a:solidFill>
                <a:srgbClr val="B4B4B4"/>
              </a:solidFill>
              <a:prstDash val="solid"/>
              <a:miter lim="400000"/>
            </a:ln>
          </a:bottom>
          <a:insideH>
            <a:ln w="12700" cap="flat">
              <a:solidFill>
                <a:srgbClr val="B4B4B4"/>
              </a:solidFill>
              <a:prstDash val="solid"/>
              <a:miter lim="400000"/>
            </a:ln>
          </a:insideH>
          <a:insideV>
            <a:ln w="12700" cap="flat">
              <a:solidFill>
                <a:srgbClr val="B4B4B4"/>
              </a:solidFill>
              <a:prstDash val="solid"/>
              <a:miter lim="400000"/>
            </a:ln>
          </a:insideV>
        </a:tcBdr>
        <a:fill>
          <a:solidFill>
            <a:srgbClr val="0365C0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CBCBCB"/>
              </a:solidFill>
              <a:prstDash val="solid"/>
              <a:miter lim="400000"/>
            </a:ln>
          </a:left>
          <a:right>
            <a:ln w="12700" cap="flat">
              <a:solidFill>
                <a:srgbClr val="CBCBCB"/>
              </a:solidFill>
              <a:prstDash val="solid"/>
              <a:miter lim="400000"/>
            </a:ln>
          </a:right>
          <a:top>
            <a:ln w="12700" cap="flat">
              <a:solidFill>
                <a:srgbClr val="CBCBCB"/>
              </a:solidFill>
              <a:prstDash val="solid"/>
              <a:miter lim="400000"/>
            </a:ln>
          </a:top>
          <a:bottom>
            <a:ln w="12700" cap="flat">
              <a:solidFill>
                <a:srgbClr val="CBCBCB"/>
              </a:solidFill>
              <a:prstDash val="solid"/>
              <a:miter lim="400000"/>
            </a:ln>
          </a:bottom>
          <a:insideH>
            <a:ln w="12700" cap="flat">
              <a:solidFill>
                <a:srgbClr val="CBCBCB"/>
              </a:solidFill>
              <a:prstDash val="solid"/>
              <a:miter lim="400000"/>
            </a:ln>
          </a:insideH>
          <a:insideV>
            <a:ln w="12700" cap="flat">
              <a:solidFill>
                <a:srgbClr val="CBCBCB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87CED4">
              <a:alpha val="20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CBCBCB"/>
              </a:solidFill>
              <a:prstDash val="solid"/>
              <a:miter lim="400000"/>
            </a:ln>
          </a:left>
          <a:right>
            <a:ln w="12700" cap="flat">
              <a:solidFill>
                <a:srgbClr val="CBCBCB"/>
              </a:solidFill>
              <a:prstDash val="solid"/>
              <a:miter lim="400000"/>
            </a:ln>
          </a:right>
          <a:top>
            <a:ln w="12700" cap="flat">
              <a:solidFill>
                <a:srgbClr val="CBCBCB"/>
              </a:solidFill>
              <a:prstDash val="solid"/>
              <a:miter lim="400000"/>
            </a:ln>
          </a:top>
          <a:bottom>
            <a:ln w="12700" cap="flat">
              <a:solidFill>
                <a:srgbClr val="CBCBCB"/>
              </a:solidFill>
              <a:prstDash val="solid"/>
              <a:miter lim="400000"/>
            </a:ln>
          </a:bottom>
          <a:insideH>
            <a:ln w="12700" cap="flat">
              <a:solidFill>
                <a:srgbClr val="CBCBCB"/>
              </a:solidFill>
              <a:prstDash val="solid"/>
              <a:miter lim="400000"/>
            </a:ln>
          </a:insideH>
          <a:insideV>
            <a:ln w="12700" cap="flat">
              <a:solidFill>
                <a:srgbClr val="CBCBCB"/>
              </a:solidFill>
              <a:prstDash val="solid"/>
              <a:miter lim="400000"/>
            </a:ln>
          </a:insideV>
        </a:tcBdr>
        <a:fill>
          <a:solidFill>
            <a:srgbClr val="398CCE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CBCBCB"/>
              </a:solidFill>
              <a:prstDash val="solid"/>
              <a:miter lim="400000"/>
            </a:ln>
          </a:left>
          <a:right>
            <a:ln w="12700" cap="flat">
              <a:solidFill>
                <a:srgbClr val="CBCBCB"/>
              </a:solidFill>
              <a:prstDash val="solid"/>
              <a:miter lim="400000"/>
            </a:ln>
          </a:right>
          <a:top>
            <a:ln w="25400" cap="flat">
              <a:solidFill>
                <a:srgbClr val="CBCBCB"/>
              </a:solidFill>
              <a:prstDash val="solid"/>
              <a:miter lim="400000"/>
            </a:ln>
          </a:top>
          <a:bottom>
            <a:ln w="12700" cap="flat">
              <a:solidFill>
                <a:srgbClr val="CBCBCB"/>
              </a:solidFill>
              <a:prstDash val="solid"/>
              <a:miter lim="400000"/>
            </a:ln>
          </a:bottom>
          <a:insideH>
            <a:ln w="12700" cap="flat">
              <a:solidFill>
                <a:srgbClr val="CBCBCB"/>
              </a:solidFill>
              <a:prstDash val="solid"/>
              <a:miter lim="400000"/>
            </a:ln>
          </a:insideH>
          <a:insideV>
            <a:ln w="12700" cap="flat">
              <a:solidFill>
                <a:srgbClr val="CBCBCB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CBCBCB"/>
              </a:solidFill>
              <a:prstDash val="solid"/>
              <a:miter lim="400000"/>
            </a:ln>
          </a:left>
          <a:right>
            <a:ln w="12700" cap="flat">
              <a:solidFill>
                <a:srgbClr val="CBCBCB"/>
              </a:solidFill>
              <a:prstDash val="solid"/>
              <a:miter lim="400000"/>
            </a:ln>
          </a:right>
          <a:top>
            <a:ln w="12700" cap="flat">
              <a:solidFill>
                <a:srgbClr val="CBCBCB"/>
              </a:solidFill>
              <a:prstDash val="solid"/>
              <a:miter lim="400000"/>
            </a:ln>
          </a:top>
          <a:bottom>
            <a:ln w="12700" cap="flat">
              <a:solidFill>
                <a:srgbClr val="CBCBCB"/>
              </a:solidFill>
              <a:prstDash val="solid"/>
              <a:miter lim="400000"/>
            </a:ln>
          </a:bottom>
          <a:insideH>
            <a:ln w="12700" cap="flat">
              <a:solidFill>
                <a:srgbClr val="CBCBCB"/>
              </a:solidFill>
              <a:prstDash val="solid"/>
              <a:miter lim="400000"/>
            </a:ln>
          </a:insideH>
          <a:insideV>
            <a:ln w="12700" cap="flat">
              <a:solidFill>
                <a:srgbClr val="CBCBCB"/>
              </a:solidFill>
              <a:prstDash val="solid"/>
              <a:miter lim="400000"/>
            </a:ln>
          </a:insideV>
        </a:tcBdr>
        <a:fill>
          <a:solidFill>
            <a:srgbClr val="0365C0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929292"/>
              </a:solidFill>
              <a:prstDash val="solid"/>
              <a:miter lim="400000"/>
            </a:ln>
          </a:top>
          <a:bottom>
            <a:ln w="12700" cap="flat">
              <a:solidFill>
                <a:srgbClr val="929292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5DC123">
              <a:alpha val="19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25400" cap="flat">
              <a:solidFill>
                <a:srgbClr val="CBCBCB"/>
              </a:solidFill>
              <a:prstDash val="solid"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2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33632E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33632E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97A7C">
              <a:alpha val="30000"/>
            </a:srgbClr>
          </a:solidFill>
        </a:fill>
      </a:tcStyle>
    </a:band2H>
    <a:firstCo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254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6">
              <a:hueOff val="105381"/>
              <a:satOff val="14341"/>
              <a:lumOff val="10801"/>
            </a:schemeClr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lastRow>
    <a:fir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254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6">
              <a:hueOff val="105381"/>
              <a:satOff val="14341"/>
              <a:lumOff val="10801"/>
            </a:schemeClr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CBCBCB"/>
              </a:solidFill>
              <a:prstDash val="solid"/>
              <a:miter lim="400000"/>
            </a:ln>
          </a:top>
          <a:bottom>
            <a:ln w="12700" cap="flat">
              <a:solidFill>
                <a:srgbClr val="CBCBCB"/>
              </a:solidFill>
              <a:prstDash val="solid"/>
              <a:miter lim="400000"/>
            </a:ln>
          </a:bottom>
          <a:insideH>
            <a:ln w="12700" cap="flat">
              <a:solidFill>
                <a:srgbClr val="CBCBCB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97A7C">
              <a:alpha val="30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CBCBCB"/>
              </a:solidFill>
              <a:prstDash val="solid"/>
              <a:miter lim="400000"/>
            </a:ln>
          </a:left>
          <a:right>
            <a:ln w="12700" cap="flat">
              <a:solidFill>
                <a:srgbClr val="CBCBCB"/>
              </a:solidFill>
              <a:prstDash val="solid"/>
              <a:miter lim="400000"/>
            </a:ln>
          </a:right>
          <a:top>
            <a:ln w="12700" cap="flat">
              <a:solidFill>
                <a:srgbClr val="CBCBCB"/>
              </a:solidFill>
              <a:prstDash val="solid"/>
              <a:miter lim="400000"/>
            </a:ln>
          </a:top>
          <a:bottom>
            <a:ln w="12700" cap="flat">
              <a:solidFill>
                <a:srgbClr val="CBCBCB"/>
              </a:solidFill>
              <a:prstDash val="solid"/>
              <a:miter lim="400000"/>
            </a:ln>
          </a:bottom>
          <a:insideH>
            <a:ln w="12700" cap="flat">
              <a:solidFill>
                <a:srgbClr val="CBCBCB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545761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CBCBCB"/>
              </a:solidFill>
              <a:prstDash val="solid"/>
              <a:miter lim="400000"/>
            </a:ln>
          </a:top>
          <a:bottom>
            <a:ln w="12700" cap="flat">
              <a:solidFill>
                <a:srgbClr val="CBCBCB"/>
              </a:solidFill>
              <a:prstDash val="solid"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777C83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CBCBCB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777C83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FFFFFF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FFFFFF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FFFFFF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FFFFFF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FFFFFF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97A7C">
              <a:alpha val="30000"/>
            </a:srgbClr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FFFFFF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FFFFFF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FFFFFF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FFFFFF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solidFill>
                <a:srgbClr val="FFFFFF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FFFFFF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solidFill>
                <a:srgbClr val="FFFFFF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Relationship Id="rId26" Type="http://schemas.openxmlformats.org/officeDocument/2006/relationships/slide" Target="slides/slide19.xml"/><Relationship Id="rId27" Type="http://schemas.openxmlformats.org/officeDocument/2006/relationships/slide" Target="slides/slide20.xml"/><Relationship Id="rId28" Type="http://schemas.openxmlformats.org/officeDocument/2006/relationships/slide" Target="slides/slide21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26" name="Shape 126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/>
          <p:nvPr>
            <p:ph type="title"/>
          </p:nvPr>
        </p:nvSpPr>
        <p:spPr>
          <a:xfrm>
            <a:off x="1270000" y="1638300"/>
            <a:ext cx="10464800" cy="3302000"/>
          </a:xfrm>
          <a:prstGeom prst="rect">
            <a:avLst/>
          </a:prstGeom>
        </p:spPr>
        <p:txBody>
          <a:bodyPr anchor="b"/>
          <a:lstStyle/>
          <a:p>
            <a:pPr/>
            <a:r>
              <a:t>Title Text</a:t>
            </a:r>
          </a:p>
        </p:txBody>
      </p:sp>
      <p:sp>
        <p:nvSpPr>
          <p:cNvPr id="12" name="Body Level One…"/>
          <p:cNvSpPr txBox="1"/>
          <p:nvPr>
            <p:ph type="body" sz="quarter" idx="1"/>
          </p:nvPr>
        </p:nvSpPr>
        <p:spPr>
          <a:xfrm>
            <a:off x="1270000" y="50292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00"/>
            </a:lvl1pPr>
            <a:lvl2pPr marL="0" indent="228600" algn="ctr">
              <a:spcBef>
                <a:spcPts val="0"/>
              </a:spcBef>
              <a:buSzTx/>
              <a:buNone/>
              <a:defRPr sz="3200"/>
            </a:lvl2pPr>
            <a:lvl3pPr marL="0" indent="457200" algn="ctr">
              <a:spcBef>
                <a:spcPts val="0"/>
              </a:spcBef>
              <a:buSzTx/>
              <a:buNone/>
              <a:defRPr sz="3200"/>
            </a:lvl3pPr>
            <a:lvl4pPr marL="0" indent="685800" algn="ctr">
              <a:spcBef>
                <a:spcPts val="0"/>
              </a:spcBef>
              <a:buSzTx/>
              <a:buNone/>
              <a:defRPr sz="3200"/>
            </a:lvl4pPr>
            <a:lvl5pPr marL="0" indent="914400" algn="ctr">
              <a:spcBef>
                <a:spcPts val="0"/>
              </a:spcBef>
              <a:buSzTx/>
              <a:buNone/>
              <a:defRPr sz="32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–Johnny Appleseed"/>
          <p:cNvSpPr txBox="1"/>
          <p:nvPr>
            <p:ph type="body" sz="quarter" idx="21"/>
          </p:nvPr>
        </p:nvSpPr>
        <p:spPr>
          <a:xfrm>
            <a:off x="1270000" y="6362700"/>
            <a:ext cx="10464800" cy="533400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b="1" sz="2800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pPr/>
            <a:r>
              <a:t>–Johnny Appleseed</a:t>
            </a:r>
          </a:p>
        </p:txBody>
      </p:sp>
      <p:sp>
        <p:nvSpPr>
          <p:cNvPr id="94" name="“Type a quote here.”"/>
          <p:cNvSpPr txBox="1"/>
          <p:nvPr>
            <p:ph type="body" sz="quarter" idx="22"/>
          </p:nvPr>
        </p:nvSpPr>
        <p:spPr>
          <a:xfrm>
            <a:off x="1270000" y="4254500"/>
            <a:ext cx="10464800" cy="711200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2400"/>
              </a:spcBef>
              <a:buSzTx/>
              <a:buNone/>
              <a:defRPr sz="4000"/>
            </a:lvl1pPr>
          </a:lstStyle>
          <a:p>
            <a:pPr/>
            <a:r>
              <a:t>“Type a quote here.”</a:t>
            </a:r>
          </a:p>
        </p:txBody>
      </p:sp>
      <p:sp>
        <p:nvSpPr>
          <p:cNvPr id="9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Image"/>
          <p:cNvSpPr/>
          <p:nvPr>
            <p:ph type="pic" idx="21"/>
          </p:nvPr>
        </p:nvSpPr>
        <p:spPr>
          <a:xfrm>
            <a:off x="-812800" y="0"/>
            <a:ext cx="14630400" cy="9753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0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Bullets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Title Text"/>
          <p:cNvSpPr txBox="1"/>
          <p:nvPr>
            <p:ph type="title"/>
          </p:nvPr>
        </p:nvSpPr>
        <p:spPr>
          <a:xfrm>
            <a:off x="952500" y="444500"/>
            <a:ext cx="11099800" cy="2159000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rgbClr val="FFFB00"/>
                </a:solidFill>
                <a:latin typeface="Marker Felt"/>
                <a:ea typeface="Marker Felt"/>
                <a:cs typeface="Marker Felt"/>
                <a:sym typeface="Marker Felt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118" name="Body Level One…"/>
          <p:cNvSpPr txBox="1"/>
          <p:nvPr>
            <p:ph type="body" idx="1"/>
          </p:nvPr>
        </p:nvSpPr>
        <p:spPr>
          <a:xfrm>
            <a:off x="952500" y="2603500"/>
            <a:ext cx="11099800" cy="6286500"/>
          </a:xfrm>
          <a:prstGeom prst="rect">
            <a:avLst/>
          </a:prstGeom>
        </p:spPr>
        <p:txBody>
          <a:bodyPr/>
          <a:lstStyle>
            <a:lvl1pPr marL="444500" indent="-444500">
              <a:defRPr sz="3600">
                <a:solidFill>
                  <a:srgbClr val="000000"/>
                </a:solidFill>
              </a:defRPr>
            </a:lvl1pPr>
            <a:lvl2pPr marL="889000" indent="-444500">
              <a:defRPr sz="3600">
                <a:solidFill>
                  <a:srgbClr val="000000"/>
                </a:solidFill>
              </a:defRPr>
            </a:lvl2pPr>
            <a:lvl3pPr marL="1333500" indent="-444500">
              <a:defRPr sz="3600">
                <a:solidFill>
                  <a:srgbClr val="000000"/>
                </a:solidFill>
              </a:defRPr>
            </a:lvl3pPr>
            <a:lvl4pPr marL="1778000" indent="-444500">
              <a:defRPr sz="3600">
                <a:solidFill>
                  <a:srgbClr val="000000"/>
                </a:solidFill>
              </a:defRPr>
            </a:lvl4pPr>
            <a:lvl5pPr marL="2222500" indent="-444500">
              <a:defRPr sz="3600">
                <a:solidFill>
                  <a:srgbClr val="000000"/>
                </a:solidFill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19" name="Slide Number"/>
          <p:cNvSpPr txBox="1"/>
          <p:nvPr>
            <p:ph type="sldNum" sz="quarter" idx="2"/>
          </p:nvPr>
        </p:nvSpPr>
        <p:spPr>
          <a:xfrm>
            <a:off x="6311798" y="9251950"/>
            <a:ext cx="368504" cy="381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Image"/>
          <p:cNvSpPr/>
          <p:nvPr>
            <p:ph type="pic" idx="21"/>
          </p:nvPr>
        </p:nvSpPr>
        <p:spPr>
          <a:xfrm>
            <a:off x="1600200" y="330200"/>
            <a:ext cx="9779001" cy="6519334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21" name="Title Text"/>
          <p:cNvSpPr txBox="1"/>
          <p:nvPr>
            <p:ph type="title"/>
          </p:nvPr>
        </p:nvSpPr>
        <p:spPr>
          <a:xfrm>
            <a:off x="1270000" y="6718300"/>
            <a:ext cx="10464800" cy="1422400"/>
          </a:xfrm>
          <a:prstGeom prst="rect">
            <a:avLst/>
          </a:prstGeom>
        </p:spPr>
        <p:txBody>
          <a:bodyPr anchor="b"/>
          <a:lstStyle/>
          <a:p>
            <a:pPr/>
            <a:r>
              <a:t>Title Text</a:t>
            </a:r>
          </a:p>
        </p:txBody>
      </p:sp>
      <p:sp>
        <p:nvSpPr>
          <p:cNvPr id="22" name="Body Level One…"/>
          <p:cNvSpPr txBox="1"/>
          <p:nvPr>
            <p:ph type="body" sz="quarter" idx="1"/>
          </p:nvPr>
        </p:nvSpPr>
        <p:spPr>
          <a:xfrm>
            <a:off x="1270000" y="8191500"/>
            <a:ext cx="10464800" cy="12192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00"/>
            </a:lvl1pPr>
            <a:lvl2pPr marL="0" indent="228600" algn="ctr">
              <a:spcBef>
                <a:spcPts val="0"/>
              </a:spcBef>
              <a:buSzTx/>
              <a:buNone/>
              <a:defRPr sz="3200"/>
            </a:lvl2pPr>
            <a:lvl3pPr marL="0" indent="457200" algn="ctr">
              <a:spcBef>
                <a:spcPts val="0"/>
              </a:spcBef>
              <a:buSzTx/>
              <a:buNone/>
              <a:defRPr sz="3200"/>
            </a:lvl3pPr>
            <a:lvl4pPr marL="0" indent="685800" algn="ctr">
              <a:spcBef>
                <a:spcPts val="0"/>
              </a:spcBef>
              <a:buSzTx/>
              <a:buNone/>
              <a:defRPr sz="3200"/>
            </a:lvl4pPr>
            <a:lvl5pPr marL="0" indent="914400" algn="ctr">
              <a:spcBef>
                <a:spcPts val="0"/>
              </a:spcBef>
              <a:buSzTx/>
              <a:buNone/>
              <a:defRPr sz="32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-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Text"/>
          <p:cNvSpPr txBox="1"/>
          <p:nvPr>
            <p:ph type="title"/>
          </p:nvPr>
        </p:nvSpPr>
        <p:spPr>
          <a:xfrm>
            <a:off x="1270000" y="3225800"/>
            <a:ext cx="10464800" cy="3302000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3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Image"/>
          <p:cNvSpPr/>
          <p:nvPr>
            <p:ph type="pic" sz="half" idx="21"/>
          </p:nvPr>
        </p:nvSpPr>
        <p:spPr>
          <a:xfrm>
            <a:off x="6642100" y="762000"/>
            <a:ext cx="5494867" cy="82423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39" name="Title Text"/>
          <p:cNvSpPr txBox="1"/>
          <p:nvPr>
            <p:ph type="title"/>
          </p:nvPr>
        </p:nvSpPr>
        <p:spPr>
          <a:xfrm>
            <a:off x="952500" y="762000"/>
            <a:ext cx="5334000" cy="4000500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pPr/>
            <a:r>
              <a:t>Title Text</a:t>
            </a:r>
          </a:p>
        </p:txBody>
      </p:sp>
      <p:sp>
        <p:nvSpPr>
          <p:cNvPr id="40" name="Body Level One…"/>
          <p:cNvSpPr txBox="1"/>
          <p:nvPr>
            <p:ph type="body" sz="quarter" idx="1"/>
          </p:nvPr>
        </p:nvSpPr>
        <p:spPr>
          <a:xfrm>
            <a:off x="952500" y="5003800"/>
            <a:ext cx="5334000" cy="40005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00"/>
            </a:lvl1pPr>
            <a:lvl2pPr marL="0" indent="228600" algn="ctr">
              <a:spcBef>
                <a:spcPts val="0"/>
              </a:spcBef>
              <a:buSzTx/>
              <a:buNone/>
              <a:defRPr sz="3200"/>
            </a:lvl2pPr>
            <a:lvl3pPr marL="0" indent="457200" algn="ctr">
              <a:spcBef>
                <a:spcPts val="0"/>
              </a:spcBef>
              <a:buSzTx/>
              <a:buNone/>
              <a:defRPr sz="3200"/>
            </a:lvl3pPr>
            <a:lvl4pPr marL="0" indent="685800" algn="ctr">
              <a:spcBef>
                <a:spcPts val="0"/>
              </a:spcBef>
              <a:buSzTx/>
              <a:buNone/>
              <a:defRPr sz="3200"/>
            </a:lvl4pPr>
            <a:lvl5pPr marL="0" indent="914400" algn="ctr">
              <a:spcBef>
                <a:spcPts val="0"/>
              </a:spcBef>
              <a:buSzTx/>
              <a:buNone/>
              <a:defRPr sz="32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49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57" name="Body Level One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Image"/>
          <p:cNvSpPr/>
          <p:nvPr>
            <p:ph type="pic" sz="half" idx="21"/>
          </p:nvPr>
        </p:nvSpPr>
        <p:spPr>
          <a:xfrm>
            <a:off x="6718300" y="1054100"/>
            <a:ext cx="5334000" cy="80010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66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67" name="Body Level One…"/>
          <p:cNvSpPr txBox="1"/>
          <p:nvPr>
            <p:ph type="body" sz="half" idx="1"/>
          </p:nvPr>
        </p:nvSpPr>
        <p:spPr>
          <a:xfrm>
            <a:off x="952500" y="2590800"/>
            <a:ext cx="5334000" cy="6286500"/>
          </a:xfrm>
          <a:prstGeom prst="rect">
            <a:avLst/>
          </a:prstGeom>
        </p:spPr>
        <p:txBody>
          <a:bodyPr/>
          <a:lstStyle>
            <a:lvl1pPr marL="381000" indent="-381000">
              <a:spcBef>
                <a:spcPts val="3800"/>
              </a:spcBef>
              <a:defRPr sz="2800"/>
            </a:lvl1pPr>
            <a:lvl2pPr marL="762000" indent="-381000">
              <a:spcBef>
                <a:spcPts val="3800"/>
              </a:spcBef>
              <a:defRPr sz="2800"/>
            </a:lvl2pPr>
            <a:lvl3pPr marL="1143000" indent="-381000">
              <a:spcBef>
                <a:spcPts val="3800"/>
              </a:spcBef>
              <a:defRPr sz="2800"/>
            </a:lvl3pPr>
            <a:lvl4pPr marL="1524000" indent="-381000">
              <a:spcBef>
                <a:spcPts val="3800"/>
              </a:spcBef>
              <a:defRPr sz="2800"/>
            </a:lvl4pPr>
            <a:lvl5pPr marL="1905000" indent="-381000">
              <a:spcBef>
                <a:spcPts val="3800"/>
              </a:spcBef>
              <a:defRPr sz="28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Body Level One…"/>
          <p:cNvSpPr txBox="1"/>
          <p:nvPr>
            <p:ph type="body" idx="1"/>
          </p:nvPr>
        </p:nvSpPr>
        <p:spPr>
          <a:xfrm>
            <a:off x="952500" y="1270000"/>
            <a:ext cx="11099800" cy="7213600"/>
          </a:xfrm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Image"/>
          <p:cNvSpPr/>
          <p:nvPr>
            <p:ph type="pic" sz="quarter" idx="21"/>
          </p:nvPr>
        </p:nvSpPr>
        <p:spPr>
          <a:xfrm>
            <a:off x="6464300" y="5067300"/>
            <a:ext cx="5943600" cy="39624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4" name="Image"/>
          <p:cNvSpPr/>
          <p:nvPr>
            <p:ph type="pic" sz="quarter" idx="22"/>
          </p:nvPr>
        </p:nvSpPr>
        <p:spPr>
          <a:xfrm>
            <a:off x="6464300" y="762000"/>
            <a:ext cx="5848350" cy="3898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5" name="Image"/>
          <p:cNvSpPr/>
          <p:nvPr>
            <p:ph type="pic" sz="half" idx="23"/>
          </p:nvPr>
        </p:nvSpPr>
        <p:spPr>
          <a:xfrm>
            <a:off x="723900" y="723900"/>
            <a:ext cx="5638801" cy="84582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jpe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5" Type="http://schemas.openxmlformats.org/officeDocument/2006/relationships/slideLayout" Target="../slideLayouts/slideLayout3.xml"/><Relationship Id="rId6" Type="http://schemas.openxmlformats.org/officeDocument/2006/relationships/slideLayout" Target="../slideLayouts/slideLayout4.xml"/><Relationship Id="rId7" Type="http://schemas.openxmlformats.org/officeDocument/2006/relationships/slideLayout" Target="../slideLayouts/slideLayout5.xml"/><Relationship Id="rId8" Type="http://schemas.openxmlformats.org/officeDocument/2006/relationships/slideLayout" Target="../slideLayouts/slideLayout6.xml"/><Relationship Id="rId9" Type="http://schemas.openxmlformats.org/officeDocument/2006/relationships/slideLayout" Target="../slideLayouts/slideLayout7.xml"/><Relationship Id="rId10" Type="http://schemas.openxmlformats.org/officeDocument/2006/relationships/slideLayout" Target="../slideLayouts/slideLayout8.xml"/><Relationship Id="rId11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2.xml"/><Relationship Id="rId15" Type="http://schemas.openxmlformats.org/officeDocument/2006/relationships/slideLayout" Target="../slideLayouts/slideLayout13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/>
          <p:nvPr>
            <p:ph type="title"/>
          </p:nvPr>
        </p:nvSpPr>
        <p:spPr>
          <a:xfrm>
            <a:off x="952500" y="406400"/>
            <a:ext cx="11099800" cy="21209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  <p:sp>
        <p:nvSpPr>
          <p:cNvPr id="3" name="Body Level One…"/>
          <p:cNvSpPr txBox="1"/>
          <p:nvPr>
            <p:ph type="body" idx="1"/>
          </p:nvPr>
        </p:nvSpPr>
        <p:spPr>
          <a:xfrm>
            <a:off x="952500" y="2590800"/>
            <a:ext cx="11099800" cy="6286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/>
          <p:nvPr>
            <p:ph type="sldNum" sz="quarter" idx="2"/>
          </p:nvPr>
        </p:nvSpPr>
        <p:spPr>
          <a:xfrm>
            <a:off x="6311798" y="9245600"/>
            <a:ext cx="368504" cy="3810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1800"/>
            </a:lvl1pPr>
          </a:lstStyle>
          <a:p>
            <a:pPr/>
            <a:fld id="{86CB4B4D-7CA3-9044-876B-883B54F8677D}" type="slidenum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  <p:sldLayoutId id="2147483660" r:id="rId14"/>
    <p:sldLayoutId id="2147483661" r:id="rId15"/>
  </p:sldLayoutIdLst>
  <p:transition xmlns:p14="http://schemas.microsoft.com/office/powerpoint/2010/main" spd="med" advClick="1"/>
  <p:txStyles>
    <p:title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228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685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1143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1600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9pPr>
    </p:titleStyle>
    <p:bodyStyle>
      <a:lvl1pPr marL="457200" marR="0" indent="-4572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800" u="none"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1pPr>
      <a:lvl2pPr marL="914400" marR="0" indent="-4572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800" u="none"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2pPr>
      <a:lvl3pPr marL="1371600" marR="0" indent="-4572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800" u="none"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3pPr>
      <a:lvl4pPr marL="1828800" marR="0" indent="-4572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800" u="none"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4pPr>
      <a:lvl5pPr marL="2286000" marR="0" indent="-4572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800" u="none"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5pPr>
      <a:lvl6pPr marL="2743200" marR="0" indent="-4572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800" u="none"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6pPr>
      <a:lvl7pPr marL="3200400" marR="0" indent="-4572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800" u="none"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7pPr>
      <a:lvl8pPr marL="3657600" marR="0" indent="-4572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800" u="none"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8pPr>
      <a:lvl9pPr marL="4114800" marR="0" indent="-4572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800" u="none"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228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685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1143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1600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</Relationships>
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jpeg"/></Relationships>
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jpeg"/></Relationships>
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1.jpeg"/></Relationships>
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2.jpeg"/></Relationships>
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jpeg"/></Relationships>

</file>

<file path=ppt/slides/_rels/slide1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jpeg"/></Relationships>

</file>

<file path=ppt/slides/_rels/slide1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jpeg"/></Relationships>

</file>

<file path=ppt/slides/_rels/slide1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jpeg"/></Relationships>

</file>

<file path=ppt/slides/_rels/slide1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jpeg"/></Relationships>

</file>

<file path=ppt/slides/_rels/slide1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jpeg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2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9.jpeg"/></Relationships>

</file>

<file path=ppt/slides/_rels/slide2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eg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eg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eg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jpeg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jpeg"/></Relationships>
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jpeg"/></Relationships>
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jpe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Bearsden and Milngavie…"/>
          <p:cNvSpPr txBox="1"/>
          <p:nvPr>
            <p:ph type="title"/>
          </p:nvPr>
        </p:nvSpPr>
        <p:spPr>
          <a:xfrm>
            <a:off x="952500" y="2095500"/>
            <a:ext cx="11099800" cy="2159000"/>
          </a:xfrm>
          <a:prstGeom prst="rect">
            <a:avLst/>
          </a:prstGeom>
        </p:spPr>
        <p:txBody>
          <a:bodyPr/>
          <a:lstStyle/>
          <a:p>
            <a:pPr>
              <a:defRPr sz="6600">
                <a:solidFill>
                  <a:srgbClr val="4B47FF"/>
                </a:solidFill>
              </a:defRPr>
            </a:pPr>
            <a:r>
              <a:t>Bearsden and Milngavie</a:t>
            </a:r>
          </a:p>
          <a:p>
            <a:pPr>
              <a:defRPr sz="6600">
                <a:solidFill>
                  <a:srgbClr val="4B47FF"/>
                </a:solidFill>
              </a:defRPr>
            </a:pPr>
            <a:r>
              <a:t>Ramblers and Hillwalkers</a:t>
            </a:r>
          </a:p>
        </p:txBody>
      </p:sp>
      <p:sp>
        <p:nvSpPr>
          <p:cNvPr id="129" name="A thematic collection of group’s activities as seen through the lens of…"/>
          <p:cNvSpPr txBox="1"/>
          <p:nvPr/>
        </p:nvSpPr>
        <p:spPr>
          <a:xfrm>
            <a:off x="1602790" y="4994272"/>
            <a:ext cx="9570620" cy="1739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>
              <a:defRPr b="1" sz="36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A thematic collection of group’s activities as seen through the lens of </a:t>
            </a:r>
          </a:p>
          <a:p>
            <a:pPr>
              <a:defRPr b="1" sz="36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Peter Bartos’ camera from 2006 to 2021</a:t>
            </a:r>
          </a:p>
        </p:txBody>
      </p:sp>
      <p:sp>
        <p:nvSpPr>
          <p:cNvPr id="130" name="Part 8"/>
          <p:cNvSpPr txBox="1"/>
          <p:nvPr/>
        </p:nvSpPr>
        <p:spPr>
          <a:xfrm>
            <a:off x="5501468" y="7715250"/>
            <a:ext cx="1773264" cy="812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 sz="47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pPr/>
            <a:r>
              <a:t>Part 8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Winner !"/>
          <p:cNvSpPr txBox="1"/>
          <p:nvPr>
            <p:ph type="body" sz="quarter" idx="1"/>
          </p:nvPr>
        </p:nvSpPr>
        <p:spPr>
          <a:xfrm>
            <a:off x="546100" y="8648700"/>
            <a:ext cx="10464800" cy="1219200"/>
          </a:xfrm>
          <a:prstGeom prst="rect">
            <a:avLst/>
          </a:prstGeom>
        </p:spPr>
        <p:txBody>
          <a:bodyPr/>
          <a:lstStyle/>
          <a:p>
            <a:pPr/>
            <a:r>
              <a:t>Winner !</a:t>
            </a:r>
          </a:p>
        </p:txBody>
      </p:sp>
      <p:pic>
        <p:nvPicPr>
          <p:cNvPr id="162" name="IMG_2854 copy.jpg" descr="IMG_2854 copy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743878" y="203200"/>
            <a:ext cx="11363842" cy="852288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4" name="P3170387-small.jpg" descr="P3170387-small.jpg"/>
          <p:cNvPicPr>
            <a:picLocks noChangeAspect="1"/>
          </p:cNvPicPr>
          <p:nvPr>
            <p:ph type="pic" idx="21"/>
          </p:nvPr>
        </p:nvPicPr>
        <p:blipFill>
          <a:blip r:embed="rId2">
            <a:extLst/>
          </a:blip>
          <a:srcRect l="0" t="9653" r="0" b="9653"/>
          <a:stretch>
            <a:fillRect/>
          </a:stretch>
        </p:blipFill>
        <p:spPr>
          <a:xfrm>
            <a:off x="-820951" y="88900"/>
            <a:ext cx="14951574" cy="9048616"/>
          </a:xfrm>
          <a:prstGeom prst="rect">
            <a:avLst/>
          </a:prstGeom>
        </p:spPr>
      </p:pic>
    </p:spTree>
  </p:cSld>
  <p:clrMapOvr>
    <a:masterClrMapping/>
  </p:clrMapOvr>
  <p:transition xmlns:p14="http://schemas.microsoft.com/office/powerpoint/2010/main" spd="med" advClick="1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6" name="IMG_7062.jpg" descr="IMG_7062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965325" y="0"/>
            <a:ext cx="7315200" cy="97536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8" name="P4196887-small.jpg" descr="P4196887-small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908373" y="-525860"/>
            <a:ext cx="7315201" cy="975360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Double-click to edi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71" name="Double-click to edit"/>
          <p:cNvSpPr txBox="1"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172" name="P5106973.jpg" descr="P5106973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27163" y="-80070"/>
            <a:ext cx="12619588" cy="975360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" name="P7030159-small.jpg" descr="P7030159-small.jpg"/>
          <p:cNvPicPr>
            <a:picLocks noChangeAspect="1"/>
          </p:cNvPicPr>
          <p:nvPr>
            <p:ph type="pic" idx="21"/>
          </p:nvPr>
        </p:nvPicPr>
        <p:blipFill>
          <a:blip r:embed="rId2">
            <a:extLst/>
          </a:blip>
          <a:srcRect l="0" t="5190" r="0" b="5190"/>
          <a:stretch>
            <a:fillRect/>
          </a:stretch>
        </p:blipFill>
        <p:spPr>
          <a:xfrm>
            <a:off x="30360" y="609599"/>
            <a:ext cx="12272674" cy="7427359"/>
          </a:xfrm>
          <a:prstGeom prst="rect">
            <a:avLst/>
          </a:prstGeom>
        </p:spPr>
      </p:pic>
    </p:spTree>
  </p:cSld>
  <p:clrMapOvr>
    <a:masterClrMapping/>
  </p:clrMapOvr>
  <p:transition xmlns:p14="http://schemas.microsoft.com/office/powerpoint/2010/main" spd="med" advClick="1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Double-click to edi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77" name="Double-click to edit"/>
          <p:cNvSpPr txBox="1"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178" name="IMG_4254.jpg" descr="IMG_4254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3004800" cy="97536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Double-click to edi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81" name="Double-click to edit"/>
          <p:cNvSpPr txBox="1"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182" name="IMG_0930.JPG" descr="IMG_0930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3004800" cy="97536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Double-click to edi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85" name="Double-click to edit"/>
          <p:cNvSpPr txBox="1"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186" name="P7150656.jpg" descr="P7150656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324639" y="-670074"/>
            <a:ext cx="10565866" cy="975360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Double-click to edi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89" name="Not a trig point - but it will do …,"/>
          <p:cNvSpPr txBox="1"/>
          <p:nvPr>
            <p:ph type="body" sz="quarter" idx="1"/>
          </p:nvPr>
        </p:nvSpPr>
        <p:spPr>
          <a:xfrm>
            <a:off x="1270000" y="8606730"/>
            <a:ext cx="10464800" cy="803970"/>
          </a:xfrm>
          <a:prstGeom prst="rect">
            <a:avLst/>
          </a:prstGeom>
        </p:spPr>
        <p:txBody>
          <a:bodyPr/>
          <a:lstStyle/>
          <a:p>
            <a:pPr/>
            <a:r>
              <a:t>Not a trig point - but it will do …,</a:t>
            </a:r>
          </a:p>
        </p:txBody>
      </p:sp>
      <p:pic>
        <p:nvPicPr>
          <p:cNvPr id="190" name="PB301213.jpg" descr="PB301213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737837" y="-762000"/>
            <a:ext cx="12076463" cy="9057347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Part 8…"/>
          <p:cNvSpPr txBox="1"/>
          <p:nvPr>
            <p:ph type="ctrTitle"/>
          </p:nvPr>
        </p:nvSpPr>
        <p:spPr>
          <a:xfrm>
            <a:off x="1270000" y="2628900"/>
            <a:ext cx="10464800" cy="3302000"/>
          </a:xfrm>
          <a:prstGeom prst="rect">
            <a:avLst/>
          </a:prstGeom>
        </p:spPr>
        <p:txBody>
          <a:bodyPr/>
          <a:lstStyle/>
          <a:p>
            <a:pPr defTabSz="397256">
              <a:defRPr b="1" sz="7208">
                <a:latin typeface="Cambria"/>
                <a:ea typeface="Cambria"/>
                <a:cs typeface="Cambria"/>
                <a:sym typeface="Cambria"/>
              </a:defRPr>
            </a:pPr>
            <a:r>
              <a:rPr sz="5916"/>
              <a:t>Part 8</a:t>
            </a:r>
          </a:p>
          <a:p>
            <a:pPr defTabSz="397256">
              <a:defRPr b="1" sz="7208">
                <a:solidFill>
                  <a:srgbClr val="FFEEAE"/>
                </a:solidFill>
                <a:latin typeface="Cambria"/>
                <a:ea typeface="Cambria"/>
                <a:cs typeface="Cambria"/>
                <a:sym typeface="Cambria"/>
              </a:defRPr>
            </a:pPr>
          </a:p>
          <a:p>
            <a:pPr defTabSz="397256">
              <a:defRPr b="1" sz="8296">
                <a:solidFill>
                  <a:srgbClr val="FFEEAE"/>
                </a:solidFill>
                <a:latin typeface="Cambria"/>
                <a:ea typeface="Cambria"/>
                <a:cs typeface="Cambria"/>
                <a:sym typeface="Cambria"/>
              </a:defRPr>
            </a:pPr>
            <a:r>
              <a:t>Trigpoint !</a:t>
            </a:r>
          </a:p>
        </p:txBody>
      </p:sp>
      <p:sp>
        <p:nvSpPr>
          <p:cNvPr id="133" name="Always a reassuring find .."/>
          <p:cNvSpPr txBox="1"/>
          <p:nvPr>
            <p:ph type="subTitle" sz="quarter" idx="1"/>
          </p:nvPr>
        </p:nvSpPr>
        <p:spPr>
          <a:xfrm>
            <a:off x="1270000" y="6654800"/>
            <a:ext cx="10464800" cy="1130300"/>
          </a:xfrm>
          <a:prstGeom prst="rect">
            <a:avLst/>
          </a:prstGeom>
        </p:spPr>
        <p:txBody>
          <a:bodyPr/>
          <a:lstStyle>
            <a:lvl1pPr>
              <a:defRPr b="1" sz="3700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pPr/>
            <a:r>
              <a:t>Always a reassuring find ..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No visibility - but a happy summit party!"/>
          <p:cNvSpPr txBox="1"/>
          <p:nvPr>
            <p:ph type="body" sz="quarter" idx="1"/>
          </p:nvPr>
        </p:nvSpPr>
        <p:spPr>
          <a:xfrm>
            <a:off x="1270000" y="8683376"/>
            <a:ext cx="10464800" cy="557760"/>
          </a:xfrm>
          <a:prstGeom prst="rect">
            <a:avLst/>
          </a:prstGeom>
        </p:spPr>
        <p:txBody>
          <a:bodyPr/>
          <a:lstStyle>
            <a:lvl1pPr defTabSz="554990">
              <a:defRPr sz="3040"/>
            </a:lvl1pPr>
          </a:lstStyle>
          <a:p>
            <a:pPr/>
            <a:r>
              <a:t>No visibility - but a happy summit party!</a:t>
            </a:r>
          </a:p>
        </p:txBody>
      </p:sp>
      <p:pic>
        <p:nvPicPr>
          <p:cNvPr id="193" name="thumb_IMG_3661_1024.jpg" descr="thumb_IMG_3661_1024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811278" y="63500"/>
            <a:ext cx="11382244" cy="853668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Part 8…"/>
          <p:cNvSpPr txBox="1"/>
          <p:nvPr>
            <p:ph type="ctrTitle"/>
          </p:nvPr>
        </p:nvSpPr>
        <p:spPr>
          <a:xfrm>
            <a:off x="1270000" y="2628900"/>
            <a:ext cx="10464800" cy="3302000"/>
          </a:xfrm>
          <a:prstGeom prst="rect">
            <a:avLst/>
          </a:prstGeom>
        </p:spPr>
        <p:txBody>
          <a:bodyPr/>
          <a:lstStyle/>
          <a:p>
            <a:pPr defTabSz="397256">
              <a:defRPr b="1" sz="7208">
                <a:latin typeface="Cambria"/>
                <a:ea typeface="Cambria"/>
                <a:cs typeface="Cambria"/>
                <a:sym typeface="Cambria"/>
              </a:defRPr>
            </a:pPr>
            <a:r>
              <a:rPr sz="5916"/>
              <a:t>Part 8</a:t>
            </a:r>
          </a:p>
          <a:p>
            <a:pPr defTabSz="397256">
              <a:defRPr b="1" sz="7208">
                <a:solidFill>
                  <a:srgbClr val="FFEEAE"/>
                </a:solidFill>
                <a:latin typeface="Cambria"/>
                <a:ea typeface="Cambria"/>
                <a:cs typeface="Cambria"/>
                <a:sym typeface="Cambria"/>
              </a:defRPr>
            </a:pPr>
          </a:p>
          <a:p>
            <a:pPr defTabSz="397256">
              <a:defRPr b="1" sz="8296">
                <a:solidFill>
                  <a:srgbClr val="FFEEAE"/>
                </a:solidFill>
                <a:latin typeface="Cambria"/>
                <a:ea typeface="Cambria"/>
                <a:cs typeface="Cambria"/>
                <a:sym typeface="Cambria"/>
              </a:defRPr>
            </a:pPr>
            <a:r>
              <a:t>Trigpoint !</a:t>
            </a:r>
          </a:p>
        </p:txBody>
      </p:sp>
      <p:sp>
        <p:nvSpPr>
          <p:cNvPr id="196" name="Q1. Which trigpoint was at the lowest altitude…"/>
          <p:cNvSpPr txBox="1"/>
          <p:nvPr>
            <p:ph type="subTitle" sz="half" idx="1"/>
          </p:nvPr>
        </p:nvSpPr>
        <p:spPr>
          <a:xfrm>
            <a:off x="1020439" y="6883400"/>
            <a:ext cx="10963921" cy="2555677"/>
          </a:xfrm>
          <a:prstGeom prst="rect">
            <a:avLst/>
          </a:prstGeom>
        </p:spPr>
        <p:txBody>
          <a:bodyPr/>
          <a:lstStyle/>
          <a:p>
            <a:pPr defTabSz="315468">
              <a:defRPr b="1" sz="2430">
                <a:latin typeface="Helvetica"/>
                <a:ea typeface="Helvetica"/>
                <a:cs typeface="Helvetica"/>
                <a:sym typeface="Helvetica"/>
              </a:defRPr>
            </a:pPr>
            <a:r>
              <a:t>Q1. Which trigpoint was at the lowest altitude </a:t>
            </a:r>
          </a:p>
          <a:p>
            <a:pPr defTabSz="315468">
              <a:defRPr b="1" sz="2430">
                <a:latin typeface="Helvetica"/>
                <a:ea typeface="Helvetica"/>
                <a:cs typeface="Helvetica"/>
                <a:sym typeface="Helvetica"/>
              </a:defRPr>
            </a:pPr>
            <a:r>
              <a:t>Q2. Which trigpoint was at the highest altitude</a:t>
            </a:r>
          </a:p>
          <a:p>
            <a:pPr defTabSz="315468">
              <a:defRPr b="1" sz="2430">
                <a:latin typeface="Helvetica"/>
                <a:ea typeface="Helvetica"/>
                <a:cs typeface="Helvetica"/>
                <a:sym typeface="Helvetica"/>
              </a:defRPr>
            </a:pPr>
            <a:r>
              <a:t>Q3.Estimate the altitudes of (1) and (2).</a:t>
            </a:r>
          </a:p>
          <a:p>
            <a:pPr defTabSz="315468">
              <a:defRPr b="1" sz="2430">
                <a:latin typeface="Helvetica"/>
                <a:ea typeface="Helvetica"/>
                <a:cs typeface="Helvetica"/>
                <a:sym typeface="Helvetica"/>
              </a:defRPr>
            </a:pPr>
            <a:r>
              <a:t>(Questions - optional - answers by email to PB)</a:t>
            </a:r>
          </a:p>
          <a:p>
            <a:pPr defTabSz="315468">
              <a:defRPr b="1" sz="2484">
                <a:latin typeface="Helvetica"/>
                <a:ea typeface="Helvetica"/>
                <a:cs typeface="Helvetica"/>
                <a:sym typeface="Helvetica"/>
              </a:defRPr>
            </a:pPr>
          </a:p>
          <a:p>
            <a:pPr defTabSz="315468">
              <a:defRPr b="1" sz="1728"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W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W</a:t>
            </a:r>
          </a:p>
        </p:txBody>
      </p:sp>
      <p:sp>
        <p:nvSpPr>
          <p:cNvPr id="136" name="The trig point should be here!"/>
          <p:cNvSpPr txBox="1"/>
          <p:nvPr>
            <p:ph type="body" sz="quarter" idx="1"/>
          </p:nvPr>
        </p:nvSpPr>
        <p:spPr>
          <a:xfrm>
            <a:off x="1270000" y="9083327"/>
            <a:ext cx="10464800" cy="327373"/>
          </a:xfrm>
          <a:prstGeom prst="rect">
            <a:avLst/>
          </a:prstGeom>
        </p:spPr>
        <p:txBody>
          <a:bodyPr/>
          <a:lstStyle>
            <a:lvl1pPr defTabSz="274574">
              <a:defRPr b="1" sz="1504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pPr/>
            <a:r>
              <a:t>The trig point should be here!</a:t>
            </a:r>
          </a:p>
        </p:txBody>
      </p:sp>
      <p:pic>
        <p:nvPicPr>
          <p:cNvPr id="137" name="P5280476.JPG" descr="P5280476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88355" y="-680324"/>
            <a:ext cx="13004801" cy="965275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Double-click to edi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40" name="HERE IT IS - but WHERE IS THIS TRIG POINT ?"/>
          <p:cNvSpPr txBox="1"/>
          <p:nvPr>
            <p:ph type="body" sz="quarter" idx="1"/>
          </p:nvPr>
        </p:nvSpPr>
        <p:spPr>
          <a:xfrm>
            <a:off x="1270000" y="8951515"/>
            <a:ext cx="10464800" cy="459185"/>
          </a:xfrm>
          <a:prstGeom prst="rect">
            <a:avLst/>
          </a:prstGeom>
        </p:spPr>
        <p:txBody>
          <a:bodyPr/>
          <a:lstStyle>
            <a:lvl1pPr defTabSz="432308">
              <a:defRPr sz="2368"/>
            </a:lvl1pPr>
          </a:lstStyle>
          <a:p>
            <a:pPr/>
            <a:r>
              <a:t>HERE IT IS - but WHERE IS THIS TRIG POINT ?</a:t>
            </a:r>
          </a:p>
        </p:txBody>
      </p:sp>
      <p:pic>
        <p:nvPicPr>
          <p:cNvPr id="141" name="IMG_2113.jpg" descr="IMG_2113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667800" y="12700"/>
            <a:ext cx="11865248" cy="889893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" name="P7200413.jpg" descr="P7200413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354984"/>
            <a:ext cx="13004800" cy="822210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Double-click to edi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46" name="Double-click to edit"/>
          <p:cNvSpPr txBox="1"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147" name="P5256990-small.jpg" descr="P5256990-small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3004800" cy="97536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9" name="P2261301-small.jpg" descr="P2261301-small.jpg"/>
          <p:cNvPicPr>
            <a:picLocks noChangeAspect="1"/>
          </p:cNvPicPr>
          <p:nvPr>
            <p:ph type="pic" idx="21"/>
          </p:nvPr>
        </p:nvPicPr>
        <p:blipFill>
          <a:blip r:embed="rId2">
            <a:extLst/>
          </a:blip>
          <a:srcRect l="0" t="9653" r="0" b="9653"/>
          <a:stretch>
            <a:fillRect/>
          </a:stretch>
        </p:blipFill>
        <p:spPr>
          <a:xfrm>
            <a:off x="166687" y="913407"/>
            <a:ext cx="12671446" cy="7668694"/>
          </a:xfrm>
          <a:prstGeom prst="rect">
            <a:avLst/>
          </a:prstGeom>
        </p:spPr>
      </p:pic>
      <p:sp>
        <p:nvSpPr>
          <p:cNvPr id="150" name="Double-click to edit"/>
          <p:cNvSpPr txBox="1"/>
          <p:nvPr>
            <p:ph type="title"/>
          </p:nvPr>
        </p:nvSpPr>
        <p:spPr>
          <a:xfrm>
            <a:off x="2527300" y="6210300"/>
            <a:ext cx="10464800" cy="14224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51" name="Double-click to edit"/>
          <p:cNvSpPr txBox="1"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Double-click to edi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54" name="Double-click to edit"/>
          <p:cNvSpPr txBox="1"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155" name="P7200412-small.jpg" descr="P7200412-small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3004800" cy="97536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Double-click to edi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58" name="Double-click to edit"/>
          <p:cNvSpPr txBox="1"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159" name="P3021327.jpg" descr="P3021327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423283" y="132853"/>
            <a:ext cx="7200476" cy="975360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Gradient">
  <a:themeElements>
    <a:clrScheme name="Gradient">
      <a:dk1>
        <a:srgbClr val="FF0000"/>
      </a:dk1>
      <a:lt1>
        <a:srgbClr val="FFFFFF"/>
      </a:lt1>
      <a:dk2>
        <a:srgbClr val="53585F"/>
      </a:dk2>
      <a:lt2>
        <a:srgbClr val="DCDEE0"/>
      </a:lt2>
      <a:accent1>
        <a:srgbClr val="0065C1"/>
      </a:accent1>
      <a:accent2>
        <a:srgbClr val="189B1A"/>
      </a:accent2>
      <a:accent3>
        <a:srgbClr val="008C91"/>
      </a:accent3>
      <a:accent4>
        <a:srgbClr val="5747C1"/>
      </a:accent4>
      <a:accent5>
        <a:srgbClr val="971817"/>
      </a:accent5>
      <a:accent6>
        <a:srgbClr val="BC8027"/>
      </a:accent6>
      <a:hlink>
        <a:srgbClr val="0000FF"/>
      </a:hlink>
      <a:folHlink>
        <a:srgbClr val="FF00FF"/>
      </a:folHlink>
    </a:clrScheme>
    <a:fontScheme name="Gradient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Gradien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sx="100000" sy="100000" kx="0" ky="0" algn="b" rotWithShape="0" blurRad="76200" dist="0" dir="18900000">
              <a:srgbClr val="000000">
                <a:alpha val="80000"/>
              </a:srgbClr>
            </a:outerShdw>
          </a:effectLst>
        </a:effectStyle>
        <a:effectStyle>
          <a:effectLst>
            <a:outerShdw sx="100000" sy="100000" kx="0" ky="0" algn="b" rotWithShape="0" blurRad="76200" dist="0" dir="18900000">
              <a:srgbClr val="000000">
                <a:alpha val="80000"/>
              </a:srgbClr>
            </a:outerShdw>
          </a:effectLst>
        </a:effectStyle>
        <a:effectStyle>
          <a:effectLst>
            <a:outerShdw sx="100000" sy="100000" kx="0" ky="0" algn="b" rotWithShape="0" blurRad="76200" dist="0" dir="18900000">
              <a:srgbClr val="000000">
                <a:alpha val="8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gradFill flip="none" rotWithShape="1">
          <a:gsLst>
            <a:gs pos="0">
              <a:schemeClr val="accent1"/>
            </a:gs>
            <a:gs pos="100000">
              <a:schemeClr val="accent1">
                <a:hueOff val="321133"/>
                <a:satOff val="-12043"/>
                <a:lumOff val="-7113"/>
              </a:schemeClr>
            </a:gs>
          </a:gsLst>
          <a:lin ang="5400000" scaled="0"/>
        </a:gradFill>
        <a:ln w="12700" cap="flat">
          <a:noFill/>
          <a:miter lim="400000"/>
        </a:ln>
        <a:effectLst>
          <a:outerShdw sx="100000" sy="100000" kx="0" ky="0" algn="b" rotWithShape="0" blurRad="76200" dist="0" dir="18900000">
            <a:srgbClr val="000000">
              <a:alpha val="80000"/>
            </a:srgbClr>
          </a:outerShdw>
        </a:effectLst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400" u="none" kumimoji="0" normalizeH="0">
            <a:ln>
              <a:noFill/>
            </a:ln>
            <a:solidFill>
              <a:srgbClr val="FFFFFF"/>
            </a:solidFill>
            <a:effectLst>
              <a:outerShdw sx="100000" sy="100000" kx="0" ky="0" algn="b" rotWithShape="0" blurRad="25400" dist="23998" dir="2700000">
                <a:srgbClr val="000000">
                  <a:alpha val="31034"/>
                </a:srgbClr>
              </a:outerShdw>
            </a:effectLst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FFFFFF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8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Gradient">
  <a:themeElements>
    <a:clrScheme name="Gradient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065C1"/>
      </a:accent1>
      <a:accent2>
        <a:srgbClr val="189B1A"/>
      </a:accent2>
      <a:accent3>
        <a:srgbClr val="008C91"/>
      </a:accent3>
      <a:accent4>
        <a:srgbClr val="5747C1"/>
      </a:accent4>
      <a:accent5>
        <a:srgbClr val="971817"/>
      </a:accent5>
      <a:accent6>
        <a:srgbClr val="BC8027"/>
      </a:accent6>
      <a:hlink>
        <a:srgbClr val="0000FF"/>
      </a:hlink>
      <a:folHlink>
        <a:srgbClr val="FF00FF"/>
      </a:folHlink>
    </a:clrScheme>
    <a:fontScheme name="Gradient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Gradien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sx="100000" sy="100000" kx="0" ky="0" algn="b" rotWithShape="0" blurRad="76200" dist="0" dir="18900000">
              <a:srgbClr val="000000">
                <a:alpha val="80000"/>
              </a:srgbClr>
            </a:outerShdw>
          </a:effectLst>
        </a:effectStyle>
        <a:effectStyle>
          <a:effectLst>
            <a:outerShdw sx="100000" sy="100000" kx="0" ky="0" algn="b" rotWithShape="0" blurRad="76200" dist="0" dir="18900000">
              <a:srgbClr val="000000">
                <a:alpha val="80000"/>
              </a:srgbClr>
            </a:outerShdw>
          </a:effectLst>
        </a:effectStyle>
        <a:effectStyle>
          <a:effectLst>
            <a:outerShdw sx="100000" sy="100000" kx="0" ky="0" algn="b" rotWithShape="0" blurRad="76200" dist="0" dir="18900000">
              <a:srgbClr val="000000">
                <a:alpha val="8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gradFill flip="none" rotWithShape="1">
          <a:gsLst>
            <a:gs pos="0">
              <a:schemeClr val="accent1"/>
            </a:gs>
            <a:gs pos="100000">
              <a:schemeClr val="accent1">
                <a:hueOff val="321133"/>
                <a:satOff val="-12043"/>
                <a:lumOff val="-7113"/>
              </a:schemeClr>
            </a:gs>
          </a:gsLst>
          <a:lin ang="5400000" scaled="0"/>
        </a:gradFill>
        <a:ln w="12700" cap="flat">
          <a:noFill/>
          <a:miter lim="400000"/>
        </a:ln>
        <a:effectLst>
          <a:outerShdw sx="100000" sy="100000" kx="0" ky="0" algn="b" rotWithShape="0" blurRad="76200" dist="0" dir="18900000">
            <a:srgbClr val="000000">
              <a:alpha val="80000"/>
            </a:srgbClr>
          </a:outerShdw>
        </a:effectLst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400" u="none" kumimoji="0" normalizeH="0">
            <a:ln>
              <a:noFill/>
            </a:ln>
            <a:solidFill>
              <a:srgbClr val="FFFFFF"/>
            </a:solidFill>
            <a:effectLst>
              <a:outerShdw sx="100000" sy="100000" kx="0" ky="0" algn="b" rotWithShape="0" blurRad="25400" dist="23998" dir="2700000">
                <a:srgbClr val="000000">
                  <a:alpha val="31034"/>
                </a:srgbClr>
              </a:outerShdw>
            </a:effectLst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FFFFFF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8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